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5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0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3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9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6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9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5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DF07A-390A-4BE7-8608-64A8129F5B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FFA82-A091-407B-A154-E4F45D17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6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661" y="6970643"/>
            <a:ext cx="9144000" cy="846276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8" y="0"/>
            <a:ext cx="1220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661" y="6970643"/>
            <a:ext cx="9144000" cy="846276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4830"/>
            <a:ext cx="12170535" cy="68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661" y="6970643"/>
            <a:ext cx="9144000" cy="846276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" y="9659"/>
            <a:ext cx="12170533" cy="68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661" y="6970643"/>
            <a:ext cx="9144000" cy="846276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9658"/>
            <a:ext cx="12170535" cy="6838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54" y="2435980"/>
            <a:ext cx="10175155" cy="895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7"/>
          <a:stretch/>
        </p:blipFill>
        <p:spPr>
          <a:xfrm>
            <a:off x="0" y="9661"/>
            <a:ext cx="12187721" cy="23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93889E-18 L -0.00052 -0.57129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57129 L 0.00156 -0.959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661" y="6970643"/>
            <a:ext cx="9144000" cy="846276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6943"/>
            <a:ext cx="12170534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661" y="6970643"/>
            <a:ext cx="9144000" cy="846276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" y="6943"/>
            <a:ext cx="12163019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43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661" y="6970643"/>
            <a:ext cx="9144000" cy="846276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9"/>
            <a:ext cx="12170533" cy="68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Cover</vt:lpstr>
      <vt:lpstr>Cover</vt:lpstr>
      <vt:lpstr>Cover</vt:lpstr>
      <vt:lpstr>Cover</vt:lpstr>
      <vt:lpstr>Cover</vt:lpstr>
      <vt:lpstr>Cover</vt:lpstr>
      <vt:lpstr>Cover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Administrator</dc:creator>
  <cp:lastModifiedBy>Administrator</cp:lastModifiedBy>
  <cp:revision>7</cp:revision>
  <dcterms:created xsi:type="dcterms:W3CDTF">2022-04-10T18:00:33Z</dcterms:created>
  <dcterms:modified xsi:type="dcterms:W3CDTF">2022-04-11T05:46:36Z</dcterms:modified>
</cp:coreProperties>
</file>